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69" r:id="rId4"/>
    <p:sldId id="273" r:id="rId5"/>
    <p:sldId id="262" r:id="rId6"/>
    <p:sldId id="257" r:id="rId7"/>
    <p:sldId id="258" r:id="rId8"/>
    <p:sldId id="259" r:id="rId9"/>
    <p:sldId id="260" r:id="rId10"/>
    <p:sldId id="266" r:id="rId11"/>
    <p:sldId id="265" r:id="rId12"/>
    <p:sldId id="264" r:id="rId13"/>
    <p:sldId id="267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ta Hinley" initials="AH" lastIdx="2" clrIdx="0">
    <p:extLst>
      <p:ext uri="{19B8F6BF-5375-455C-9EA6-DF929625EA0E}">
        <p15:presenceInfo xmlns:p15="http://schemas.microsoft.com/office/powerpoint/2012/main" userId="83371095a2fdb5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9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7T18:34:04.880" idx="1">
    <p:pos x="10" y="10"/>
    <p:text>Denne må oppdateres; kanskje sette inn utdanningsforbundet?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7T19:07:22.026" idx="2">
    <p:pos x="3139" y="667"/>
    <p:text>Venter oppdatering på denne fra Aud Venke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ndnes.kfu@gmail.com" TargetMode="External"/><Relationship Id="rId2" Type="http://schemas.openxmlformats.org/officeDocument/2006/relationships/hyperlink" Target="https://drive.google.com/open?id=0B-X-JTVfQzBaV0VXWF9nMHQzak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Sandnes Kommunale Foreldreutvalg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møte 28.09.2017</a:t>
            </a:r>
          </a:p>
        </p:txBody>
      </p:sp>
    </p:spTree>
    <p:extLst>
      <p:ext uri="{BB962C8B-B14F-4D97-AF65-F5344CB8AC3E}">
        <p14:creationId xmlns:p14="http://schemas.microsoft.com/office/powerpoint/2010/main" val="320894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Sandnes Kommune er representert på alle KFU møter ved fagstab eller skoledirektøren</a:t>
            </a:r>
          </a:p>
        </p:txBody>
      </p:sp>
    </p:spTree>
    <p:extLst>
      <p:ext uri="{BB962C8B-B14F-4D97-AF65-F5344CB8AC3E}">
        <p14:creationId xmlns:p14="http://schemas.microsoft.com/office/powerpoint/2010/main" val="1994616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Samhandling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Samhandlingsområde etablert – alle KFU medlemmer kan lese på </a:t>
            </a:r>
          </a:p>
          <a:p>
            <a:pPr marL="457200" lvl="1" indent="0">
              <a:buNone/>
            </a:pPr>
            <a:r>
              <a:rPr lang="nb-NO" dirty="0">
                <a:hlinkClick r:id="rId2"/>
              </a:rPr>
              <a:t>https://drive.google.com/open?id=0B-X-JTVfQzBaV0VXWF9nMHQzak0</a:t>
            </a:r>
            <a:r>
              <a:rPr lang="nb-NO" dirty="0"/>
              <a:t>	</a:t>
            </a:r>
          </a:p>
          <a:p>
            <a:r>
              <a:rPr lang="nb-NO" dirty="0"/>
              <a:t>Alle KFU medlemmer får Google Drive invitasjon slik at man selv kan bidra – alternativ send bidrag på </a:t>
            </a:r>
            <a:r>
              <a:rPr lang="nb-NO" dirty="0">
                <a:hlinkClick r:id="rId3"/>
              </a:rPr>
              <a:t>sandnes.kfu@gmail.com</a:t>
            </a:r>
            <a:r>
              <a:rPr lang="nb-NO" dirty="0"/>
              <a:t> så legger sekretær bidrag inn på skoleområde</a:t>
            </a:r>
          </a:p>
          <a:p>
            <a:r>
              <a:rPr lang="nb-NO" dirty="0"/>
              <a:t>Google Drive/KFU2017-2018 (arkiveres hvert år slik at det er ny mappe for hvert KFU)</a:t>
            </a:r>
          </a:p>
          <a:p>
            <a:pPr lvl="1"/>
            <a:r>
              <a:rPr lang="nb-NO" dirty="0"/>
              <a:t>Referat</a:t>
            </a:r>
          </a:p>
          <a:p>
            <a:pPr lvl="1"/>
            <a:r>
              <a:rPr lang="nb-NO" dirty="0"/>
              <a:t>Skoler (Her har hver skole sin mappe med delte dokumenter)</a:t>
            </a:r>
          </a:p>
          <a:p>
            <a:pPr lvl="1"/>
            <a:r>
              <a:rPr lang="nb-NO" dirty="0"/>
              <a:t>Andre mapper og filer som er nyttige for KFU medlemmer</a:t>
            </a:r>
          </a:p>
        </p:txBody>
      </p:sp>
    </p:spTree>
    <p:extLst>
      <p:ext uri="{BB962C8B-B14F-4D97-AF65-F5344CB8AC3E}">
        <p14:creationId xmlns:p14="http://schemas.microsoft.com/office/powerpoint/2010/main" val="306312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Styre 2016-2017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nb-NO" sz="1400" dirty="0"/>
              <a:t>Anita Johnsgaard Hinley  - Hana (leder, går av)</a:t>
            </a:r>
          </a:p>
          <a:p>
            <a:r>
              <a:rPr lang="nb-NO" sz="1400" dirty="0"/>
              <a:t>Christian Asserson – </a:t>
            </a:r>
            <a:r>
              <a:rPr lang="nb-NO" sz="1400" dirty="0" err="1"/>
              <a:t>Iglemyr</a:t>
            </a:r>
            <a:r>
              <a:rPr lang="nb-NO" sz="1400" dirty="0"/>
              <a:t> (ikke på valg, nestleder blir automatisk leder)</a:t>
            </a:r>
          </a:p>
          <a:p>
            <a:r>
              <a:rPr lang="nb-NO" sz="1400" dirty="0"/>
              <a:t>Bente Aae – Lura (sekretær, allerede gått av)</a:t>
            </a:r>
          </a:p>
          <a:p>
            <a:r>
              <a:rPr lang="nb-NO" sz="1400" dirty="0"/>
              <a:t>Rune Stangeland – </a:t>
            </a:r>
            <a:r>
              <a:rPr lang="nb-NO" sz="1400" dirty="0" err="1"/>
              <a:t>Buggeland</a:t>
            </a:r>
            <a:r>
              <a:rPr lang="nb-NO" sz="1400" dirty="0"/>
              <a:t> -  (styremedlem, ikke på valg)</a:t>
            </a:r>
          </a:p>
          <a:p>
            <a:r>
              <a:rPr lang="nb-NO" sz="1400" dirty="0"/>
              <a:t>Jan Henrik Hansen – Riska (vara 1, allerede gått av)</a:t>
            </a:r>
          </a:p>
          <a:p>
            <a:r>
              <a:rPr lang="nb-NO" sz="1400" dirty="0"/>
              <a:t> Siri </a:t>
            </a:r>
            <a:r>
              <a:rPr lang="nb-NO" sz="1400" dirty="0" err="1"/>
              <a:t>Tansø</a:t>
            </a:r>
            <a:r>
              <a:rPr lang="nb-NO" sz="1400" dirty="0"/>
              <a:t> – Stangeland (vara 2, ikke på valg)</a:t>
            </a:r>
          </a:p>
          <a:p>
            <a:pPr lvl="1"/>
            <a:endParaRPr lang="nb-NO" sz="1200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Styre 2017-2018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sz="1400" dirty="0"/>
              <a:t>Christian Asserson – </a:t>
            </a:r>
            <a:r>
              <a:rPr lang="nb-NO" sz="1400" dirty="0" err="1"/>
              <a:t>Iglemyr</a:t>
            </a:r>
            <a:r>
              <a:rPr lang="nb-NO" sz="1400" dirty="0"/>
              <a:t> (leder)</a:t>
            </a:r>
          </a:p>
          <a:p>
            <a:r>
              <a:rPr lang="nb-NO" sz="1400" dirty="0"/>
              <a:t>Rune Stangeland – </a:t>
            </a:r>
            <a:r>
              <a:rPr lang="nb-NO" sz="1400" dirty="0" err="1"/>
              <a:t>Buggeland</a:t>
            </a:r>
            <a:r>
              <a:rPr lang="nb-NO" sz="1400" dirty="0"/>
              <a:t> (styremedlem)</a:t>
            </a:r>
          </a:p>
          <a:p>
            <a:r>
              <a:rPr lang="nb-NO" sz="1400" dirty="0"/>
              <a:t>Siri </a:t>
            </a:r>
            <a:r>
              <a:rPr lang="nb-NO" sz="1400" dirty="0" err="1"/>
              <a:t>Tansø</a:t>
            </a:r>
            <a:r>
              <a:rPr lang="nb-NO" sz="1400" dirty="0"/>
              <a:t> – Stangeland (styremedlem)</a:t>
            </a:r>
          </a:p>
          <a:p>
            <a:r>
              <a:rPr lang="nb-NO" sz="1400" dirty="0"/>
              <a:t>? Styremedlem</a:t>
            </a:r>
          </a:p>
          <a:p>
            <a:r>
              <a:rPr lang="nb-NO" sz="1400" dirty="0"/>
              <a:t>? Vara 1</a:t>
            </a:r>
          </a:p>
          <a:p>
            <a:r>
              <a:rPr lang="nb-NO" sz="1400" dirty="0"/>
              <a:t>? Vara 2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648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Kommunalt </a:t>
            </a:r>
            <a:r>
              <a:rPr lang="nb-NO" dirty="0" err="1"/>
              <a:t>årshjul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Økonomiplan legges frem slutten oktober</a:t>
            </a:r>
          </a:p>
          <a:p>
            <a:pPr lvl="1"/>
            <a:r>
              <a:rPr lang="nb-NO" dirty="0"/>
              <a:t>Bystyret vedtar økonomiplanen 10/12</a:t>
            </a:r>
          </a:p>
          <a:p>
            <a:r>
              <a:rPr lang="nb-NO" dirty="0"/>
              <a:t>Skolebyggplanen (ca mellom vinterferie og påsken en gang)</a:t>
            </a:r>
          </a:p>
          <a:p>
            <a:r>
              <a:rPr lang="nb-NO" dirty="0"/>
              <a:t>Kvalitetsmeldingen for </a:t>
            </a:r>
            <a:r>
              <a:rPr lang="nb-NO" dirty="0" err="1"/>
              <a:t>Sandnesskolen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8732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Eventuelt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64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b-NO" dirty="0"/>
              <a:t>Informasjon fra Fagstab Skole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Informasjon fra Utdanningsforbundet 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Informasjon om KFU til nye medlemmer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Valg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402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Fagstab skole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205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UTDANNINGSFORBUNDET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33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 til KFU for nye medlemmer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558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Samarbeidsorgan for foreldrerådene ved grunnskolen i Sandnes</a:t>
            </a:r>
          </a:p>
          <a:p>
            <a:pPr lvl="1"/>
            <a:r>
              <a:rPr lang="nb-NO" dirty="0"/>
              <a:t>‘Elevenes fagforening’</a:t>
            </a:r>
          </a:p>
          <a:p>
            <a:r>
              <a:rPr lang="nb-NO" dirty="0"/>
              <a:t>Høringsorgan og rådgivere for Sandnes kommune</a:t>
            </a:r>
          </a:p>
          <a:p>
            <a:r>
              <a:rPr lang="nb-NO" dirty="0"/>
              <a:t>Partipolitisk nøytral</a:t>
            </a:r>
          </a:p>
        </p:txBody>
      </p:sp>
    </p:spTree>
    <p:extLst>
      <p:ext uri="{BB962C8B-B14F-4D97-AF65-F5344CB8AC3E}">
        <p14:creationId xmlns:p14="http://schemas.microsoft.com/office/powerpoint/2010/main" val="347734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KFU skal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Bidra til å </a:t>
            </a:r>
            <a:r>
              <a:rPr lang="nb-NO" b="1" dirty="0"/>
              <a:t>fremme samarbeid </a:t>
            </a:r>
            <a:r>
              <a:rPr lang="nb-NO" dirty="0"/>
              <a:t>mellom hjem, skole og de som ellers driver med arbeid med barn og unge</a:t>
            </a:r>
          </a:p>
          <a:p>
            <a:r>
              <a:rPr lang="nb-NO" dirty="0"/>
              <a:t>Arbeide for et </a:t>
            </a:r>
            <a:r>
              <a:rPr lang="nb-NO" b="1" dirty="0"/>
              <a:t>godt forhold </a:t>
            </a:r>
            <a:r>
              <a:rPr lang="nb-NO" dirty="0"/>
              <a:t>mellom lokalsamfunnet og skoleverket</a:t>
            </a:r>
          </a:p>
          <a:p>
            <a:r>
              <a:rPr lang="nb-NO" dirty="0"/>
              <a:t>Drive med </a:t>
            </a:r>
            <a:r>
              <a:rPr lang="nb-NO" b="1" dirty="0"/>
              <a:t>informasjonsarbeid</a:t>
            </a:r>
          </a:p>
          <a:p>
            <a:r>
              <a:rPr lang="nb-NO" dirty="0"/>
              <a:t>Være et forum for </a:t>
            </a:r>
            <a:r>
              <a:rPr lang="nb-NO" b="1" dirty="0"/>
              <a:t>erfaringsutveksling og idéska</a:t>
            </a:r>
            <a:r>
              <a:rPr lang="nb-NO" dirty="0"/>
              <a:t>ping i foreldrerådsarbeidet ved den enkelte skole</a:t>
            </a:r>
          </a:p>
          <a:p>
            <a:r>
              <a:rPr lang="nb-NO" dirty="0"/>
              <a:t>Gi </a:t>
            </a:r>
            <a:r>
              <a:rPr lang="nb-NO" b="1" dirty="0"/>
              <a:t>uttalelser</a:t>
            </a:r>
            <a:r>
              <a:rPr lang="nb-NO" dirty="0"/>
              <a:t> om saker som KFU får til behandling fra kommunens administrasjon, politisk hold og fra rådsorganene ved de enkelte skoler</a:t>
            </a:r>
          </a:p>
          <a:p>
            <a:r>
              <a:rPr lang="nb-NO" dirty="0"/>
              <a:t>KFU skal være et rådgivende organ for politiske utvalg som behandler oppvekstspørsmål </a:t>
            </a:r>
          </a:p>
          <a:p>
            <a:r>
              <a:rPr lang="nb-NO" dirty="0"/>
              <a:t>Arbeide for å fremme samarbeid mellom </a:t>
            </a:r>
            <a:r>
              <a:rPr lang="nb-NO" dirty="0" err="1"/>
              <a:t>FAU’ene</a:t>
            </a:r>
            <a:r>
              <a:rPr lang="nb-NO" dirty="0"/>
              <a:t>, koordinere arbeid, og formidle informasjon mellom disse </a:t>
            </a:r>
          </a:p>
          <a:p>
            <a:r>
              <a:rPr lang="nb-NO" dirty="0"/>
              <a:t>Arbeide for utvikling av foreldrearbeidet og foreldreengasjementet, og arbeide for å fremme opplærings- og informasjonstiltak i forhold til foreldre </a:t>
            </a:r>
          </a:p>
          <a:p>
            <a:r>
              <a:rPr lang="nb-NO" dirty="0"/>
              <a:t>Arbeide for å fremme barn og unges egen medvirkning, ansvar, og mulighet til å bli hørt i skole og samfunnsliv </a:t>
            </a:r>
          </a:p>
          <a:p>
            <a:r>
              <a:rPr lang="nb-NO" dirty="0"/>
              <a:t>KFU skal samarbeide med skolemyndighetene </a:t>
            </a:r>
          </a:p>
        </p:txBody>
      </p:sp>
    </p:spTree>
    <p:extLst>
      <p:ext uri="{BB962C8B-B14F-4D97-AF65-F5344CB8AC3E}">
        <p14:creationId xmlns:p14="http://schemas.microsoft.com/office/powerpoint/2010/main" val="99948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KFU KAN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engasjere seg i alle typer saker som har betydning for barn og unges oppvekstmiljø, etter initiativ fra </a:t>
            </a:r>
            <a:r>
              <a:rPr lang="nb-NO" dirty="0" err="1"/>
              <a:t>FAU’ene</a:t>
            </a:r>
            <a:r>
              <a:rPr lang="nb-NO" dirty="0"/>
              <a:t> eller andre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5365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Sammensetning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KFU består av en valgt representant og en vararepresentant fra hver skole i Sandnes, hver representant velges for 2 år </a:t>
            </a:r>
            <a:r>
              <a:rPr lang="nb-NO" dirty="0" err="1"/>
              <a:t>annenhvert</a:t>
            </a:r>
            <a:r>
              <a:rPr lang="nb-NO" dirty="0"/>
              <a:t> år</a:t>
            </a:r>
          </a:p>
          <a:p>
            <a:r>
              <a:rPr lang="nb-NO" dirty="0"/>
              <a:t>KFU velger et styre som består av 4 medlemmer og 2 vara; hvorav hvert medlem velges for 2 år, slik at 2 medlemmer og 1 vara alltid sitter over de to andre</a:t>
            </a:r>
          </a:p>
        </p:txBody>
      </p:sp>
    </p:spTree>
    <p:extLst>
      <p:ext uri="{BB962C8B-B14F-4D97-AF65-F5344CB8AC3E}">
        <p14:creationId xmlns:p14="http://schemas.microsoft.com/office/powerpoint/2010/main" val="2585835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sk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TM03457452[[fn=Himmelsk]]</Template>
  <TotalTime>642</TotalTime>
  <Words>443</Words>
  <Application>Microsoft Office PowerPoint</Application>
  <PresentationFormat>Widescreen</PresentationFormat>
  <Paragraphs>62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Himmelsk</vt:lpstr>
      <vt:lpstr>Sandnes Kommunale Foreldreutvalg</vt:lpstr>
      <vt:lpstr>Agenda</vt:lpstr>
      <vt:lpstr>Fagstab skole</vt:lpstr>
      <vt:lpstr>UTDANNINGSFORBUNDET</vt:lpstr>
      <vt:lpstr>Introduksjon til KFU for nye medlemmer</vt:lpstr>
      <vt:lpstr>Formål</vt:lpstr>
      <vt:lpstr>KFU skal</vt:lpstr>
      <vt:lpstr>KFU KAN</vt:lpstr>
      <vt:lpstr>Sammensetning</vt:lpstr>
      <vt:lpstr>Samarbeid</vt:lpstr>
      <vt:lpstr>Samhandling</vt:lpstr>
      <vt:lpstr>VALG</vt:lpstr>
      <vt:lpstr>Kommunalt årshjul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Sandnes Kommunale Foreldreutvalg</dc:title>
  <dc:creator>Øyvind Aardal</dc:creator>
  <cp:lastModifiedBy>Anita Hinley</cp:lastModifiedBy>
  <cp:revision>25</cp:revision>
  <dcterms:created xsi:type="dcterms:W3CDTF">2016-09-29T16:33:51Z</dcterms:created>
  <dcterms:modified xsi:type="dcterms:W3CDTF">2017-09-28T16:51:46Z</dcterms:modified>
</cp:coreProperties>
</file>